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4660"/>
  </p:normalViewPr>
  <p:slideViewPr>
    <p:cSldViewPr>
      <p:cViewPr varScale="1">
        <p:scale>
          <a:sx n="58" d="100"/>
          <a:sy n="58" d="100"/>
        </p:scale>
        <p:origin x="16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 Photoner_TianDe 2018 HU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Diavetítés a képernyőre (4:3 oldalarány)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2</cp:revision>
  <dcterms:created xsi:type="dcterms:W3CDTF">2018-05-23T10:06:57Z</dcterms:created>
  <dcterms:modified xsi:type="dcterms:W3CDTF">2020-03-21T14:28:36Z</dcterms:modified>
</cp:coreProperties>
</file>